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9" r:id="rId5"/>
    <p:sldId id="271" r:id="rId6"/>
    <p:sldId id="261" r:id="rId7"/>
    <p:sldId id="287" r:id="rId8"/>
    <p:sldId id="288" r:id="rId9"/>
    <p:sldId id="290" r:id="rId10"/>
    <p:sldId id="29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274" r:id="rId19"/>
    <p:sldId id="276" r:id="rId20"/>
    <p:sldId id="277" r:id="rId21"/>
    <p:sldId id="278" r:id="rId22"/>
    <p:sldId id="279" r:id="rId23"/>
    <p:sldId id="283" r:id="rId24"/>
    <p:sldId id="281" r:id="rId25"/>
    <p:sldId id="280" r:id="rId26"/>
    <p:sldId id="282" r:id="rId27"/>
    <p:sldId id="257" r:id="rId28"/>
    <p:sldId id="285" r:id="rId29"/>
    <p:sldId id="284" r:id="rId30"/>
    <p:sldId id="289" r:id="rId31"/>
    <p:sldId id="286" r:id="rId32"/>
    <p:sldId id="273" r:id="rId3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8D8D"/>
    <a:srgbClr val="D73DE7"/>
    <a:srgbClr val="1B99FE"/>
    <a:srgbClr val="466AFD"/>
    <a:srgbClr val="BA45DF"/>
    <a:srgbClr val="A846DD"/>
    <a:srgbClr val="9B17FF"/>
    <a:srgbClr val="929292"/>
    <a:srgbClr val="88BA53"/>
    <a:srgbClr val="674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06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2A183B-BC24-4439-A368-672A848F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C7F3814-153B-4799-A9AB-8F050E624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AE433E-9A7B-4D46-B226-9D7BD865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FEBC89-31ED-423F-A3ED-AD692237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3DA488-4172-46E7-A22B-CDC04F2A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157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0D7A5-05EC-444B-8E48-9D313CD8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53082F7-4956-4D15-B81B-8FD9F850A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5CA3AA-FE4D-4740-BD4F-9A384B5D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9046CF-068C-4EBB-B829-9FBEF540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0E9D52-2F46-4275-B4F4-63EF720C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3229EEB-8D34-FDDB-83E5-1C7227306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C042D59-5B7A-458B-B83A-5E830BC53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12D6ADC-18B1-4FA6-BBD9-3E1E9723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9EE627D-8E7C-4870-A0ED-940D29FD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308FB3-8F32-4529-A232-4E0F60A6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0D169A-D79E-4CB2-97BB-9E4D9A54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452D4BF-F8EC-ED58-BAAC-138CF2200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C89DDA-77DF-4273-B44D-1BBB5F2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444716-059E-4459-97FE-753C7F303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7724B82-B83E-4CF8-8508-B14DB94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36AE07-7C2D-4D1F-8476-78E6C637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94C55E-0DC5-4D4F-8913-F3DC8C2E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754FC32-8D90-41E4-BD76-A02D6229A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94701A-1870-4682-80EC-C08E31AD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13C7B0-8BBF-4D7D-AD38-2BBD567CD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46C5FAA-8F7F-4454-B8E1-F84BC6E6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2CEAD7-EFA3-4F0F-A158-C7B471FD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5420CF-A01F-41D7-ABF1-DE5DAF71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0340AF7-7024-1CC0-DCE6-E757F4551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0AA394-B92C-40DD-A32B-E9EA39B7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C4464-2A2C-4B5F-AAB9-7B6C0098B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3DA3AE4-0B7B-4188-99FD-BDE27014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5ADF5CF-EC04-4BCB-A031-48018244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2D293A-C797-428A-B14E-9E02EECD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A61F1AC-C05D-444B-98F0-A433E821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A826FFF-5DC0-C956-61BB-0177EA224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0547DC-68AD-4AA8-A9E6-4684F1D8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4228A7-16BF-47C6-8219-3E0FFDCDB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967D13-5CAB-4A2A-A5F3-349EB40F5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FB71B0B-2CE6-48B4-9512-93E371489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B38A55F-2F19-4EFC-9E33-ACB30E949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84252A-02A0-4E65-87B4-7AA10A96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ADEAA7-996E-4E6D-A768-4F8A73FD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24F48EE-3289-48B4-8F00-D54BFEEA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489BC9B-7A40-F463-0F79-F71CB7A1D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1C82C7-DC78-4558-B958-51E22E39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09A71BB-79B5-4928-A8B8-43EAF3A5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AFDF1FE-B358-460A-9B91-BC585FB6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53008B-E90B-4D2B-95DC-66C8F355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55F1049-FDAD-FB9F-AC3F-FDA3F837B2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4280092-9962-4347-A589-5A831C98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AB2B251-8F24-4D57-87B2-46B5317D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138DA3-BCDE-45DC-B9D4-A955A952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7DF5A2-F85A-D1E0-EBC1-360BB889B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9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28ED9E-3516-406F-A92C-366CEFAB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C5EB30-68D5-4628-87B8-B59247BC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95CD15-87BB-4CBC-BBEE-FDC99F00D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96B014-9FDD-44C5-B523-5FA99FCC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7FCCF5-8A9A-4D11-AA38-B84422E4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26EEDC6-AA20-408C-BFD1-14EB7B86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36F8CB-80FA-752B-F0E8-A49B9AF17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4EFE8-31B8-4076-A22E-AC3D84AC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9B6D6F3-92A1-4EAB-BC3D-D8D198D96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8D735-F3DF-4B28-AAA4-FAE3EF21F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7912AF5-765D-4A99-A93A-1C44CABB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43CE30A-29BA-4C0A-BEE8-58064E61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EEE69BD-7075-46C7-ADA7-0A6101B5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33C920B-7E40-2678-B308-E1BF43F04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EFF70B5-0484-4E81-BFFD-B7919EA4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5EA2601-F5F9-45BF-AB20-97DB3539E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003D03-2C90-49A6-A304-FDD3D0238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182F-BA48-4DB1-B8D7-AB36A4B47820}" type="datetimeFigureOut">
              <a:rPr lang="hu-HU" smtClean="0"/>
              <a:t>2023. 11. 11.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82C755-2D8C-4B60-B169-D8ACEC134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CF109F-3EF9-4611-990C-576D0432C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312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9.png"/><Relationship Id="rId5" Type="http://schemas.openxmlformats.org/officeDocument/2006/relationships/image" Target="../media/image15.png"/><Relationship Id="rId10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2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73" y="3169779"/>
            <a:ext cx="3400854" cy="3400854"/>
          </a:xfrm>
          <a:prstGeom prst="rect">
            <a:avLst/>
          </a:prstGeom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1030042" y="4842774"/>
            <a:ext cx="2230437" cy="84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Első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Demó</a:t>
            </a:r>
            <a:r>
              <a:rPr lang="hu-HU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8546123" y="4017794"/>
            <a:ext cx="2823159" cy="1619250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hu-H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914399" y="-432883"/>
            <a:ext cx="10709030" cy="209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cap="all" spc="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cap="all" spc="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202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3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4</a:t>
            </a:r>
          </a:p>
        </p:txBody>
      </p:sp>
      <p:pic>
        <p:nvPicPr>
          <p:cNvPr id="18" name="Kép 17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82BFDC-835E-9BAD-49EC-9FA87FD9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6" y="1673407"/>
            <a:ext cx="8400947" cy="2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4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3788C6AB-B696-E792-0DD2-C4B356B8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75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4" name="Kép 33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B0B7266E-0821-CA5E-9F2B-071090831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01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6" name="Kép 35" descr="A képen szöveg, képernyőkép, szoftver, Weblap látható&#10;&#10;Automatikusan generált leírás">
            <a:extLst>
              <a:ext uri="{FF2B5EF4-FFF2-40B4-BE49-F238E27FC236}">
                <a16:creationId xmlns:a16="http://schemas.microsoft.com/office/drawing/2014/main" id="{BD954FF7-4C9A-62EF-4ADD-FC76149B7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127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8" name="Kép 37" descr="A képen szöveg, képernyőkép, szám, szoftver látható&#10;&#10;Automatikusan generált leírás">
            <a:extLst>
              <a:ext uri="{FF2B5EF4-FFF2-40B4-BE49-F238E27FC236}">
                <a16:creationId xmlns:a16="http://schemas.microsoft.com/office/drawing/2014/main" id="{819ACB01-8CA4-1BED-FCA4-3FB579E38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49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40" name="Kép 39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61CFCA00-B75A-89AD-A33A-1B2CD83CC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3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501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054E4890-9BBE-09D2-33AF-DC837DF3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717" y="2119195"/>
            <a:ext cx="5131801" cy="306766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Események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megjelenítése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Házifeladat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számonkérés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)</a:t>
            </a:r>
            <a:endParaRPr lang="hu-HU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9E2C67-6AE9-9E10-607F-4412455F9BEC}"/>
              </a:ext>
            </a:extLst>
          </p:cNvPr>
          <p:cNvSpPr txBox="1">
            <a:spLocks/>
          </p:cNvSpPr>
          <p:nvPr/>
        </p:nvSpPr>
        <p:spPr>
          <a:xfrm>
            <a:off x="5219360" y="1133026"/>
            <a:ext cx="5131801" cy="5232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Naptár</a:t>
            </a:r>
            <a:r>
              <a:rPr lang="en-US" sz="3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5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Nézet</a:t>
            </a:r>
            <a:endParaRPr lang="hu-HU" sz="35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" name="Kép 3" descr="A képen szöveg, képernyőkép, szám, szoftver látható&#10;&#10;Automatikusan generált leírás">
            <a:extLst>
              <a:ext uri="{FF2B5EF4-FFF2-40B4-BE49-F238E27FC236}">
                <a16:creationId xmlns:a16="http://schemas.microsoft.com/office/drawing/2014/main" id="{1374259F-49A9-F588-FA3C-E0791E59D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578884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3788C6AB-B696-E792-0DD2-C4B356B8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75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4" name="Kép 33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B0B7266E-0821-CA5E-9F2B-071090831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01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6" name="Kép 35" descr="A képen szöveg, képernyőkép, szoftver, Weblap látható&#10;&#10;Automatikusan generált leírás">
            <a:extLst>
              <a:ext uri="{FF2B5EF4-FFF2-40B4-BE49-F238E27FC236}">
                <a16:creationId xmlns:a16="http://schemas.microsoft.com/office/drawing/2014/main" id="{BD954FF7-4C9A-62EF-4ADD-FC76149B7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127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8" name="Kép 37" descr="A képen szöveg, képernyőkép, szám, szoftver látható&#10;&#10;Automatikusan generált leírás">
            <a:extLst>
              <a:ext uri="{FF2B5EF4-FFF2-40B4-BE49-F238E27FC236}">
                <a16:creationId xmlns:a16="http://schemas.microsoft.com/office/drawing/2014/main" id="{819ACB01-8CA4-1BED-FCA4-3FB579E38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49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40" name="Kép 39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61CFCA00-B75A-89AD-A33A-1B2CD83CC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3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506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054E4890-9BBE-09D2-33AF-DC837DF3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717" y="2119195"/>
            <a:ext cx="5131801" cy="306766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Órarend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napokra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bontva</a:t>
            </a:r>
            <a:endParaRPr lang="en-US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Tantárgy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terem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idő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tanár</a:t>
            </a:r>
            <a:endParaRPr lang="hu-HU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9E2C67-6AE9-9E10-607F-4412455F9BEC}"/>
              </a:ext>
            </a:extLst>
          </p:cNvPr>
          <p:cNvSpPr txBox="1">
            <a:spLocks/>
          </p:cNvSpPr>
          <p:nvPr/>
        </p:nvSpPr>
        <p:spPr>
          <a:xfrm>
            <a:off x="5219360" y="1133026"/>
            <a:ext cx="5131801" cy="5232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Órarend</a:t>
            </a:r>
            <a:endParaRPr lang="hu-HU" sz="35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Kép 4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8964C318-2792-DB7A-019A-033D1F7E43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27758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3788C6AB-B696-E792-0DD2-C4B356B8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75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4" name="Kép 33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B0B7266E-0821-CA5E-9F2B-071090831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01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6" name="Kép 35" descr="A képen szöveg, képernyőkép, szoftver, Weblap látható&#10;&#10;Automatikusan generált leírás">
            <a:extLst>
              <a:ext uri="{FF2B5EF4-FFF2-40B4-BE49-F238E27FC236}">
                <a16:creationId xmlns:a16="http://schemas.microsoft.com/office/drawing/2014/main" id="{BD954FF7-4C9A-62EF-4ADD-FC76149B7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127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8" name="Kép 37" descr="A képen szöveg, képernyőkép, szám, szoftver látható&#10;&#10;Automatikusan generált leírás">
            <a:extLst>
              <a:ext uri="{FF2B5EF4-FFF2-40B4-BE49-F238E27FC236}">
                <a16:creationId xmlns:a16="http://schemas.microsoft.com/office/drawing/2014/main" id="{819ACB01-8CA4-1BED-FCA4-3FB579E38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49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40" name="Kép 39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61CFCA00-B75A-89AD-A33A-1B2CD83CC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3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535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054E4890-9BBE-09D2-33AF-DC837DF3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484" y="2119195"/>
            <a:ext cx="5131801" cy="306766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Teendők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felsorolása</a:t>
            </a:r>
            <a:endParaRPr lang="en-US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Cím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tantárgy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határidő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szerkesztés</a:t>
            </a:r>
            <a:endParaRPr lang="hu-HU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9E2C67-6AE9-9E10-607F-4412455F9BEC}"/>
              </a:ext>
            </a:extLst>
          </p:cNvPr>
          <p:cNvSpPr txBox="1">
            <a:spLocks/>
          </p:cNvSpPr>
          <p:nvPr/>
        </p:nvSpPr>
        <p:spPr>
          <a:xfrm>
            <a:off x="1770127" y="1133026"/>
            <a:ext cx="5131801" cy="5232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Teendő</a:t>
            </a:r>
            <a:r>
              <a:rPr lang="en-US" sz="3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Lista</a:t>
            </a:r>
            <a:endParaRPr lang="hu-HU" sz="35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" name="Kép 3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046D6BE1-272C-A985-A0EF-8E2A01EB1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552116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3788C6AB-B696-E792-0DD2-C4B356B8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75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4" name="Kép 33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B0B7266E-0821-CA5E-9F2B-071090831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01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6" name="Kép 35" descr="A képen szöveg, képernyőkép, szoftver, Weblap látható&#10;&#10;Automatikusan generált leírás">
            <a:extLst>
              <a:ext uri="{FF2B5EF4-FFF2-40B4-BE49-F238E27FC236}">
                <a16:creationId xmlns:a16="http://schemas.microsoft.com/office/drawing/2014/main" id="{BD954FF7-4C9A-62EF-4ADD-FC76149B7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127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8" name="Kép 37" descr="A képen szöveg, képernyőkép, szám, szoftver látható&#10;&#10;Automatikusan generált leírás">
            <a:extLst>
              <a:ext uri="{FF2B5EF4-FFF2-40B4-BE49-F238E27FC236}">
                <a16:creationId xmlns:a16="http://schemas.microsoft.com/office/drawing/2014/main" id="{819ACB01-8CA4-1BED-FCA4-3FB579E38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49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40" name="Kép 39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61CFCA00-B75A-89AD-A33A-1B2CD83CC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3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828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054E4890-9BBE-09D2-33AF-DC837DF3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484" y="2119195"/>
            <a:ext cx="5131801" cy="3067664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Fiók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Órarend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Kinézet</a:t>
            </a:r>
          </a:p>
          <a:p>
            <a:r>
              <a:rPr lang="hu-HU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Szünnapok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9E2C67-6AE9-9E10-607F-4412455F9BEC}"/>
              </a:ext>
            </a:extLst>
          </p:cNvPr>
          <p:cNvSpPr txBox="1">
            <a:spLocks/>
          </p:cNvSpPr>
          <p:nvPr/>
        </p:nvSpPr>
        <p:spPr>
          <a:xfrm>
            <a:off x="1770127" y="1133026"/>
            <a:ext cx="5131801" cy="5232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Beállítások</a:t>
            </a:r>
            <a:endParaRPr lang="hu-HU" sz="35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5" name="Kép 4" descr="A képen szöveg, képernyőkép, szoftver, Weblap látható&#10;&#10;Automatikusan generált leírás">
            <a:extLst>
              <a:ext uri="{FF2B5EF4-FFF2-40B4-BE49-F238E27FC236}">
                <a16:creationId xmlns:a16="http://schemas.microsoft.com/office/drawing/2014/main" id="{D2FF4B04-1A96-8A62-2E88-5A36DBE92B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868221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674B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A84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D8754F80-CB59-9EB9-D87E-67E5A37B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02563" y="2498477"/>
            <a:ext cx="2145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Mobil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60C03CED-519F-E3C9-EF60-DC4608AEBDB0}"/>
              </a:ext>
            </a:extLst>
          </p:cNvPr>
          <p:cNvSpPr txBox="1"/>
          <p:nvPr/>
        </p:nvSpPr>
        <p:spPr>
          <a:xfrm>
            <a:off x="1138600" y="3052286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platform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BAE44BEA-7F4D-2B27-933F-DFF2E0EDC727}"/>
              </a:ext>
            </a:extLst>
          </p:cNvPr>
          <p:cNvSpPr txBox="1"/>
          <p:nvPr/>
        </p:nvSpPr>
        <p:spPr>
          <a:xfrm>
            <a:off x="1101442" y="3606095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techstack</a:t>
            </a:r>
            <a:endParaRPr lang="hu-HU" sz="4000" b="1" cap="all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5A1B3133-3DB2-4A2A-B299-8C4FC2082418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7" name="Kép 1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EB7D87A0-BCD9-40DD-A84C-94C15F3AB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FBFC945B-810F-44A9-A33E-152C7A551EF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346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8D8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F26B4-2DB3-F300-D822-5C91E9944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E44D9EFC-DE45-0FFA-4465-DABC8FF6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166" y="2030845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Android 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Studio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332E35F7-EEA0-BC47-7700-18A30652DA9C}"/>
              </a:ext>
            </a:extLst>
          </p:cNvPr>
          <p:cNvCxnSpPr>
            <a:cxnSpLocks/>
          </p:cNvCxnSpPr>
          <p:nvPr/>
        </p:nvCxnSpPr>
        <p:spPr>
          <a:xfrm>
            <a:off x="3097566" y="2758440"/>
            <a:ext cx="1588734" cy="14351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rand guidelines | Android Open Source Project">
            <a:extLst>
              <a:ext uri="{FF2B5EF4-FFF2-40B4-BE49-F238E27FC236}">
                <a16:creationId xmlns:a16="http://schemas.microsoft.com/office/drawing/2014/main" id="{D9E5426B-6DC4-09E2-30A5-875F8C8C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360A151-D1B4-4A3E-9F27-0BD00992D02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8429AEC-7BB6-43AD-9433-48052B416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BED2F03D-F0D0-4F00-BC4A-C4CAC1FF400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94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806" y="0"/>
            <a:ext cx="9466385" cy="6857577"/>
          </a:xfrm>
        </p:spPr>
      </p:pic>
    </p:spTree>
    <p:extLst>
      <p:ext uri="{BB962C8B-B14F-4D97-AF65-F5344CB8AC3E}">
        <p14:creationId xmlns:p14="http://schemas.microsoft.com/office/powerpoint/2010/main" val="27513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257D49A-636E-2376-720E-E0D85D37BFDD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8E80F9D8-EB87-6868-D392-7FB92DC0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930" y="14695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program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ozási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nyelv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CB486B0B-2F32-F727-D568-99FB1764F067}"/>
              </a:ext>
            </a:extLst>
          </p:cNvPr>
          <p:cNvCxnSpPr>
            <a:cxnSpLocks/>
          </p:cNvCxnSpPr>
          <p:nvPr/>
        </p:nvCxnSpPr>
        <p:spPr>
          <a:xfrm flipV="1">
            <a:off x="7671338" y="2804398"/>
            <a:ext cx="1571392" cy="26044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rand guidelines | Android Open Source Project">
            <a:extLst>
              <a:ext uri="{FF2B5EF4-FFF2-40B4-BE49-F238E27FC236}">
                <a16:creationId xmlns:a16="http://schemas.microsoft.com/office/drawing/2014/main" id="{B90B744A-E7C0-92FB-ABC7-A8D94064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FB369364-FD1B-40D3-BDA3-70808A542D6C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8048DF-8845-4BFA-AF6C-BE57FBA6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EA521BF9-8940-4D81-A79D-A9A1CCA3A3D5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91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 dirty="0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5F338978-EDAF-4606-3A7A-EF6E0A5B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2825" y="4414190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CD3AB0FF-A6F9-72EF-AAA2-7B84789ED724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206240" y="4520682"/>
            <a:ext cx="1573507" cy="54771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ép 11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F8A1CF3E-5244-AA1E-3F81-52E9AD81BA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2917834" y="4682500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" descr="Brand guidelines | Android Open Source Project">
            <a:extLst>
              <a:ext uri="{FF2B5EF4-FFF2-40B4-BE49-F238E27FC236}">
                <a16:creationId xmlns:a16="http://schemas.microsoft.com/office/drawing/2014/main" id="{2D840CA2-C319-DA46-8737-350838D1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D09A22E7-D074-4CE7-9C0B-7FFDCB4D1ACB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7" name="Kép 1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5D1A5B79-5D55-4BED-B515-1C5300569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8BE8DCFF-B73F-4E15-ABD9-A3EF04B8A6A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56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29746" y="2585402"/>
            <a:ext cx="267033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4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WEBes</a:t>
            </a:r>
            <a:b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FELÜLET</a:t>
            </a:r>
          </a:p>
        </p:txBody>
      </p:sp>
      <p:grpSp>
        <p:nvGrpSpPr>
          <p:cNvPr id="55" name="Csoportba foglalás 54">
            <a:extLst>
              <a:ext uri="{FF2B5EF4-FFF2-40B4-BE49-F238E27FC236}">
                <a16:creationId xmlns:a16="http://schemas.microsoft.com/office/drawing/2014/main" id="{65B2DA4D-B52F-5A2E-EB2F-A1025DD14EE9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CAAFE42F-AE7F-FC77-85AE-4C613086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2D00586A-6410-4A99-B3C2-4523B759AE4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7" name="Kép 1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9C8F95F-D739-45B9-B042-47130E925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2455D1F1-57E5-412C-89D6-E57EDEF73E90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661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BF91A640-0461-BCB3-5BA0-913AC9A1D79B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16239" y="146672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18413" y="146672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31396" y="146903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16239" y="333756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31396" y="333756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542" y="217538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422" y="208151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41104" y="376036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551" y="373987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EC71BDC4-95D3-86FC-F292-3221BED27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0146" y="2849103"/>
              <a:ext cx="986399" cy="97691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393EF8E4-779D-F7CA-75F4-B24BDEFE1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0510" y="4217703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804A070D-87D5-4C49-119D-C07F5028FEBF}"/>
              </a:ext>
            </a:extLst>
          </p:cNvPr>
          <p:cNvCxnSpPr>
            <a:cxnSpLocks/>
          </p:cNvCxnSpPr>
          <p:nvPr/>
        </p:nvCxnSpPr>
        <p:spPr>
          <a:xfrm flipH="1" flipV="1">
            <a:off x="7833469" y="4370777"/>
            <a:ext cx="1115349" cy="442757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E42A3E15-0A2E-8F85-CD86-09315570C9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9005519" y="4486013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48E9AA5C-5C72-4969-8CBD-A4202E9E218F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20" name="Kép 19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6CFB87D-3743-460C-A941-285068269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1" name="Szövegdoboz 20">
              <a:extLst>
                <a:ext uri="{FF2B5EF4-FFF2-40B4-BE49-F238E27FC236}">
                  <a16:creationId xmlns:a16="http://schemas.microsoft.com/office/drawing/2014/main" id="{B12E885B-B785-4804-BED1-75A4BCA22F83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9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D8949112-462D-1AD8-19F7-3AC7EA4A0932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07179" y="162918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09353" y="162918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22336" y="163149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07179" y="350002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22336" y="350002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482" y="233784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362" y="224397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32044" y="392282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1" y="390233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719513FC-23DF-FD83-8D49-E0D81DBE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687" y="1717708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E75CA2F-9888-879B-4D6C-61C19CFDDEF2}"/>
              </a:ext>
            </a:extLst>
          </p:cNvPr>
          <p:cNvCxnSpPr>
            <a:cxnSpLocks/>
          </p:cNvCxnSpPr>
          <p:nvPr/>
        </p:nvCxnSpPr>
        <p:spPr>
          <a:xfrm flipV="1">
            <a:off x="7841138" y="2385148"/>
            <a:ext cx="1433457" cy="35805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C748FAA9-B807-5BC6-BC1B-175B5062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FDF88EB-B4C1-48A4-AE1F-274EF199F0CC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2D189E5-B27C-4315-B0FC-AFD4CCB58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8A855F58-0381-4B2B-90E3-2D11379CAE01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46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7451B727-FBB5-D1F0-7DD0-99E425EAAC38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A40514D4-1B0D-FC8A-444B-F6FE4739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573" y="179517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Javascript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EAA03F65-E43E-CDFB-E4BA-6EE694B32222}"/>
              </a:ext>
            </a:extLst>
          </p:cNvPr>
          <p:cNvCxnSpPr>
            <a:cxnSpLocks/>
          </p:cNvCxnSpPr>
          <p:nvPr/>
        </p:nvCxnSpPr>
        <p:spPr>
          <a:xfrm>
            <a:off x="3662766" y="2512849"/>
            <a:ext cx="1487925" cy="93191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66FCDBD0-0C24-78D1-4467-97F77644A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E9495780-0873-4146-878C-036BA09D60CE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E2DD859A-6F10-41BE-88DD-CBD7758CE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DCE4A0D9-6C27-4AE1-A95A-C81D38D0E035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11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05EFFEC6-58BE-0557-46F8-4D2C40E355B6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29806722-2447-8C69-3717-6C44948D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985" y="40623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Bootstrap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67FD334-3D79-4B0A-2411-254661509B33}"/>
              </a:ext>
            </a:extLst>
          </p:cNvPr>
          <p:cNvCxnSpPr>
            <a:cxnSpLocks/>
          </p:cNvCxnSpPr>
          <p:nvPr/>
        </p:nvCxnSpPr>
        <p:spPr>
          <a:xfrm flipV="1">
            <a:off x="3340547" y="4297680"/>
            <a:ext cx="1716085" cy="432079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93C03DF5-733A-45ED-D4E7-42BF0392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6EEB8B16-6A49-4650-90F0-3CAC92B83E9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B566E97-1D59-4065-BB5F-57915F538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BF609B27-67FA-4985-B54A-C697A888122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76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1A3D87-C2EE-42B7-8662-C884A06E8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659" y="1220478"/>
            <a:ext cx="10515600" cy="776858"/>
          </a:xfrm>
        </p:spPr>
        <p:txBody>
          <a:bodyPr>
            <a:normAutofit/>
          </a:bodyPr>
          <a:lstStyle/>
          <a:p>
            <a:pPr algn="ctr"/>
            <a:r>
              <a:rPr lang="hu-HU" sz="2900" b="1" cap="all" spc="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Csapaton  belüli 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080579-06D6-4026-AE34-8C5A23B7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898" y="2089761"/>
            <a:ext cx="9528541" cy="3547761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Magyarcsik</a:t>
            </a: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Dávid</a:t>
            </a: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Design &amp; Frontend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Nagy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Balázs</a:t>
            </a: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Levente</a:t>
            </a: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– Webes felület, Android Frontend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Tóth</a:t>
            </a: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Dávid</a:t>
            </a: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Backend &amp; Adatbázis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Török</a:t>
            </a: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Zsombor</a:t>
            </a: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Backend &amp; Adatbázis</a:t>
            </a:r>
          </a:p>
          <a:p>
            <a:pPr marL="0" indent="0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Varga</a:t>
            </a:r>
            <a:r>
              <a:rPr lang="en-US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300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Györk</a:t>
            </a:r>
            <a:r>
              <a:rPr lang="hu-HU" sz="23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sz="2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– Webes felület, Android Frontend</a:t>
            </a: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35F7B21B-43F9-46F2-9D0E-FAFE7B5AC322}"/>
              </a:ext>
            </a:extLst>
          </p:cNvPr>
          <p:cNvGrpSpPr/>
          <p:nvPr/>
        </p:nvGrpSpPr>
        <p:grpSpPr>
          <a:xfrm>
            <a:off x="1906654" y="360626"/>
            <a:ext cx="9178785" cy="1038613"/>
            <a:chOff x="2040822" y="557211"/>
            <a:chExt cx="9178785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FB9845F4-5A81-4F00-AA00-C064C9F88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9" name="Szövegdoboz 18">
              <a:extLst>
                <a:ext uri="{FF2B5EF4-FFF2-40B4-BE49-F238E27FC236}">
                  <a16:creationId xmlns:a16="http://schemas.microsoft.com/office/drawing/2014/main" id="{8971E3D2-04C3-4EB0-B63B-01251AEDB5DB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4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4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4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pic>
        <p:nvPicPr>
          <p:cNvPr id="7" name="Kép 6">
            <a:extLst>
              <a:ext uri="{FF2B5EF4-FFF2-40B4-BE49-F238E27FC236}">
                <a16:creationId xmlns:a16="http://schemas.microsoft.com/office/drawing/2014/main" id="{21DE5168-0E1D-449B-A433-10D02268D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06" y="3370708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51DC15F-9231-41A3-A2EA-B22F1B32F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668" y="3370708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A2622E4-EAFA-4313-9EED-0C1F23CBA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118" y="4081331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A410600-6E4C-47C1-B63B-A099DD5AD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18" y="4083247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 descr="Fájl:Adobe Illustrator CC icon.svg – Wikipédia">
            <a:extLst>
              <a:ext uri="{FF2B5EF4-FFF2-40B4-BE49-F238E27FC236}">
                <a16:creationId xmlns:a16="http://schemas.microsoft.com/office/drawing/2014/main" id="{3E58A346-6959-4F84-9EB7-638EAADE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160" y="2031916"/>
            <a:ext cx="504000" cy="49120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Ábra 5">
            <a:extLst>
              <a:ext uri="{FF2B5EF4-FFF2-40B4-BE49-F238E27FC236}">
                <a16:creationId xmlns:a16="http://schemas.microsoft.com/office/drawing/2014/main" id="{3CA125F6-590C-45E3-8D79-120D6D1047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4912" y="4826473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Logo Html Html5 - Free image on Pixabay">
            <a:extLst>
              <a:ext uri="{FF2B5EF4-FFF2-40B4-BE49-F238E27FC236}">
                <a16:creationId xmlns:a16="http://schemas.microsoft.com/office/drawing/2014/main" id="{A5E7D9DE-CBDA-4519-8156-F02B52488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557" y="2022365"/>
            <a:ext cx="504000" cy="504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4460D97-CAE3-4D58-9DA4-E7F1C29D5F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752" y="2022365"/>
            <a:ext cx="504000" cy="504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" descr="Logo Html Html5 - Free image on Pixabay">
            <a:extLst>
              <a:ext uri="{FF2B5EF4-FFF2-40B4-BE49-F238E27FC236}">
                <a16:creationId xmlns:a16="http://schemas.microsoft.com/office/drawing/2014/main" id="{EA3310FC-9AE2-4C26-B153-4B981227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421" y="2697545"/>
            <a:ext cx="504000" cy="504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ogo Html Html5 - Free image on Pixabay">
            <a:extLst>
              <a:ext uri="{FF2B5EF4-FFF2-40B4-BE49-F238E27FC236}">
                <a16:creationId xmlns:a16="http://schemas.microsoft.com/office/drawing/2014/main" id="{A67F5147-F097-414F-88D1-09814B1C0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313" y="4826473"/>
            <a:ext cx="504000" cy="5040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4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BD58DB1-2115-3D60-5A8C-1D951F28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67409"/>
            <a:ext cx="12461131" cy="13418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u-HU" sz="3600" b="1" cap="all" spc="1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Kapcsolattartás a csapaton belül</a:t>
            </a:r>
          </a:p>
        </p:txBody>
      </p:sp>
      <p:pic>
        <p:nvPicPr>
          <p:cNvPr id="18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1ED5A8F7-25F2-C65A-7074-176112CA5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08"/>
          <a:stretch/>
        </p:blipFill>
        <p:spPr>
          <a:xfrm>
            <a:off x="3423417" y="2733630"/>
            <a:ext cx="1622772" cy="140466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" name="Kép 19" descr="A képen fekete, sötétség látható&#10;&#10;Automatikusan generált leírás">
            <a:extLst>
              <a:ext uri="{FF2B5EF4-FFF2-40B4-BE49-F238E27FC236}">
                <a16:creationId xmlns:a16="http://schemas.microsoft.com/office/drawing/2014/main" id="{CD7DB6EC-6FA4-E372-5900-8A3F185CD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6802"/>
            <a:ext cx="4018743" cy="2260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" name="Tartalom helye 17" descr="A képen Betűtípus, Grafika, képernyőkép, embléma látható&#10;&#10;Automatikusan generált leírás">
            <a:extLst>
              <a:ext uri="{FF2B5EF4-FFF2-40B4-BE49-F238E27FC236}">
                <a16:creationId xmlns:a16="http://schemas.microsoft.com/office/drawing/2014/main" id="{7D71400A-A1DB-2C8C-6208-2E591982A3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7"/>
          <a:stretch/>
        </p:blipFill>
        <p:spPr>
          <a:xfrm>
            <a:off x="2853110" y="4233290"/>
            <a:ext cx="2513120" cy="6910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" name="Csoportba foglalás 1">
            <a:extLst>
              <a:ext uri="{FF2B5EF4-FFF2-40B4-BE49-F238E27FC236}">
                <a16:creationId xmlns:a16="http://schemas.microsoft.com/office/drawing/2014/main" id="{90A831BA-D23B-9C83-6F2B-FE4C403155A0}"/>
              </a:ext>
            </a:extLst>
          </p:cNvPr>
          <p:cNvGrpSpPr/>
          <p:nvPr/>
        </p:nvGrpSpPr>
        <p:grpSpPr>
          <a:xfrm>
            <a:off x="1858016" y="535744"/>
            <a:ext cx="9178785" cy="1038613"/>
            <a:chOff x="2040822" y="557211"/>
            <a:chExt cx="9178785" cy="1038613"/>
          </a:xfrm>
        </p:grpSpPr>
        <p:pic>
          <p:nvPicPr>
            <p:cNvPr id="3" name="Kép 2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F4EA0190-A5D4-5DA2-F21A-2E7855D59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88E0D9C3-DE9A-5CD9-B7C7-B26E97FB5CBA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044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39253CA1-36CC-CE4F-0CE0-B5FB288936FE}"/>
              </a:ext>
            </a:extLst>
          </p:cNvPr>
          <p:cNvGrpSpPr/>
          <p:nvPr/>
        </p:nvGrpSpPr>
        <p:grpSpPr>
          <a:xfrm>
            <a:off x="2100085" y="4642480"/>
            <a:ext cx="9178785" cy="1038613"/>
            <a:chOff x="2040822" y="557211"/>
            <a:chExt cx="9178785" cy="1038613"/>
          </a:xfrm>
        </p:grpSpPr>
        <p:pic>
          <p:nvPicPr>
            <p:cNvPr id="16" name="Kép 15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09083C4C-CF9A-9569-8A13-8E930587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3" name="Szövegdoboz 22">
              <a:extLst>
                <a:ext uri="{FF2B5EF4-FFF2-40B4-BE49-F238E27FC236}">
                  <a16:creationId xmlns:a16="http://schemas.microsoft.com/office/drawing/2014/main" id="{D0315201-769F-8E00-AF2F-988708AC8E81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4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4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4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17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76519" y="-6084624"/>
            <a:ext cx="27329990" cy="19798214"/>
          </a:xfrm>
        </p:spPr>
      </p:pic>
    </p:spTree>
    <p:extLst>
      <p:ext uri="{BB962C8B-B14F-4D97-AF65-F5344CB8AC3E}">
        <p14:creationId xmlns:p14="http://schemas.microsoft.com/office/powerpoint/2010/main" val="24971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39253CA1-36CC-CE4F-0CE0-B5FB288936FE}"/>
              </a:ext>
            </a:extLst>
          </p:cNvPr>
          <p:cNvGrpSpPr/>
          <p:nvPr/>
        </p:nvGrpSpPr>
        <p:grpSpPr>
          <a:xfrm>
            <a:off x="757060" y="4880606"/>
            <a:ext cx="8788260" cy="943536"/>
            <a:chOff x="2431347" y="585787"/>
            <a:chExt cx="8788260" cy="943536"/>
          </a:xfrm>
        </p:grpSpPr>
        <p:pic>
          <p:nvPicPr>
            <p:cNvPr id="16" name="Kép 15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09083C4C-CF9A-9569-8A13-8E930587E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347" y="585787"/>
              <a:ext cx="3396729" cy="943536"/>
            </a:xfrm>
            <a:prstGeom prst="rect">
              <a:avLst/>
            </a:prstGeom>
          </p:spPr>
        </p:pic>
        <p:sp>
          <p:nvSpPr>
            <p:cNvPr id="23" name="Szövegdoboz 22">
              <a:extLst>
                <a:ext uri="{FF2B5EF4-FFF2-40B4-BE49-F238E27FC236}">
                  <a16:creationId xmlns:a16="http://schemas.microsoft.com/office/drawing/2014/main" id="{D0315201-769F-8E00-AF2F-988708AC8E81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0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0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000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000" i="1" dirty="0">
                  <a:solidFill>
                    <a:schemeClr val="bg1">
                      <a:lumMod val="8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72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artalom helye 2">
            <a:extLst>
              <a:ext uri="{FF2B5EF4-FFF2-40B4-BE49-F238E27FC236}">
                <a16:creationId xmlns:a16="http://schemas.microsoft.com/office/drawing/2014/main" id="{E751F413-4808-10A1-028C-99E7D9258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805" y="1645651"/>
            <a:ext cx="9421801" cy="3972634"/>
          </a:xfrm>
        </p:spPr>
        <p:txBody>
          <a:bodyPr>
            <a:norm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hu-HU" sz="3600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Célközönség</a:t>
            </a:r>
            <a:endParaRPr lang="hu-HU" sz="32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176213" indent="0">
              <a:spcBef>
                <a:spcPts val="5400"/>
              </a:spcBef>
              <a:buNone/>
            </a:pPr>
            <a:r>
              <a:rPr lang="hu-HU" sz="3600" b="1" cap="sm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tanulók</a:t>
            </a:r>
            <a:r>
              <a:rPr lang="hu-HU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pPr marL="176213" indent="0">
              <a:buNone/>
            </a:pPr>
            <a:r>
              <a:rPr lang="hu-HU" sz="2000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(általános iskolások, gimnazisták, egyetemisták)</a:t>
            </a:r>
          </a:p>
        </p:txBody>
      </p:sp>
      <p:pic>
        <p:nvPicPr>
          <p:cNvPr id="3" name="Kép 2" descr="A képen ruházat, személy, táncolás, Tánc látható&#10;&#10;Automatikusan generált leírás">
            <a:extLst>
              <a:ext uri="{FF2B5EF4-FFF2-40B4-BE49-F238E27FC236}">
                <a16:creationId xmlns:a16="http://schemas.microsoft.com/office/drawing/2014/main" id="{71AF31A4-A1DC-E33E-3AAC-B7259562B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838" y="1777745"/>
            <a:ext cx="3787786" cy="37877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D2542746-3A4B-8EB5-6DA3-1876DA819E94}"/>
              </a:ext>
            </a:extLst>
          </p:cNvPr>
          <p:cNvGrpSpPr/>
          <p:nvPr/>
        </p:nvGrpSpPr>
        <p:grpSpPr>
          <a:xfrm>
            <a:off x="1858016" y="535744"/>
            <a:ext cx="9178785" cy="1038613"/>
            <a:chOff x="2040822" y="557211"/>
            <a:chExt cx="9178785" cy="1038613"/>
          </a:xfrm>
        </p:grpSpPr>
        <p:pic>
          <p:nvPicPr>
            <p:cNvPr id="6" name="Kép 5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C12C32-86ED-0021-9F64-DDA0CCDD3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1D2D1713-1DA8-DC7E-56D1-3BBCA3C2063A}"/>
                </a:ext>
              </a:extLst>
            </p:cNvPr>
            <p:cNvSpPr txBox="1"/>
            <p:nvPr/>
          </p:nvSpPr>
          <p:spPr>
            <a:xfrm>
              <a:off x="5437551" y="840635"/>
              <a:ext cx="57820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472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0B854-C5C4-223C-EEE6-75225C846A66}"/>
              </a:ext>
            </a:extLst>
          </p:cNvPr>
          <p:cNvSpPr txBox="1">
            <a:spLocks/>
          </p:cNvSpPr>
          <p:nvPr/>
        </p:nvSpPr>
        <p:spPr>
          <a:xfrm>
            <a:off x="2430461" y="980831"/>
            <a:ext cx="7496334" cy="2362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cap="all" spc="5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Köszönjük</a:t>
            </a:r>
            <a:r>
              <a:rPr lang="en-US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FIGYELMET!</a:t>
            </a:r>
            <a:endParaRPr lang="hu-HU" cap="all" spc="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B0E9B9-5A24-B953-5658-353D32BBEF2E}"/>
              </a:ext>
            </a:extLst>
          </p:cNvPr>
          <p:cNvSpPr txBox="1"/>
          <p:nvPr/>
        </p:nvSpPr>
        <p:spPr>
          <a:xfrm>
            <a:off x="8080010" y="5284121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–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Dusza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Workshop</a:t>
            </a:r>
            <a:endParaRPr lang="hu-HU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A0E5D8F3-71BA-82A4-B3DB-C8D9F1C7942A}"/>
              </a:ext>
            </a:extLst>
          </p:cNvPr>
          <p:cNvSpPr txBox="1">
            <a:spLocks/>
          </p:cNvSpPr>
          <p:nvPr/>
        </p:nvSpPr>
        <p:spPr>
          <a:xfrm>
            <a:off x="1014749" y="4176922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BA2C1D-63AE-F734-8DD1-6B22F175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14" y="4695996"/>
            <a:ext cx="2988762" cy="830212"/>
          </a:xfrm>
          <a:prstGeom prst="rect">
            <a:avLst/>
          </a:prstGeom>
        </p:spPr>
      </p:pic>
      <p:pic>
        <p:nvPicPr>
          <p:cNvPr id="12" name="Kép 1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C6F0F227-DEC1-A17C-0B23-601803545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72" y="3429000"/>
            <a:ext cx="2801255" cy="2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113" y="-11949243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234349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0149" y="-11859596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135575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B10F3F-58A4-4529-9565-9466B16C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625" y="1850308"/>
            <a:ext cx="4936940" cy="1907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Projektünk egy </a:t>
            </a:r>
            <a:r>
              <a:rPr lang="hu-HU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iskolai tervező alkalmazás</a:t>
            </a: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melyben a felhasználó rögzíthet</a:t>
            </a:r>
          </a:p>
        </p:txBody>
      </p:sp>
      <p:sp>
        <p:nvSpPr>
          <p:cNvPr id="4" name="Hatszög 3">
            <a:extLst>
              <a:ext uri="{FF2B5EF4-FFF2-40B4-BE49-F238E27FC236}">
                <a16:creationId xmlns:a16="http://schemas.microsoft.com/office/drawing/2014/main" id="{CA6F0DEA-2633-29DA-4112-A8949862FCEE}"/>
              </a:ext>
            </a:extLst>
          </p:cNvPr>
          <p:cNvSpPr/>
          <p:nvPr/>
        </p:nvSpPr>
        <p:spPr>
          <a:xfrm rot="16200000">
            <a:off x="6588642" y="3372975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53EFD42E-7B55-9109-DD14-6B292EDC1706}"/>
              </a:ext>
            </a:extLst>
          </p:cNvPr>
          <p:cNvSpPr/>
          <p:nvPr/>
        </p:nvSpPr>
        <p:spPr>
          <a:xfrm rot="16200000">
            <a:off x="7232876" y="2237921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66D27698-298C-F82F-98A0-2F3A40FDBA68}"/>
              </a:ext>
            </a:extLst>
          </p:cNvPr>
          <p:cNvSpPr/>
          <p:nvPr/>
        </p:nvSpPr>
        <p:spPr>
          <a:xfrm rot="16200000">
            <a:off x="9157243" y="3377734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B82FB4C-945D-EEAA-206D-3EB22503F98A}"/>
              </a:ext>
            </a:extLst>
          </p:cNvPr>
          <p:cNvSpPr/>
          <p:nvPr/>
        </p:nvSpPr>
        <p:spPr>
          <a:xfrm rot="16200000">
            <a:off x="8521346" y="2237921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D5BD83-DEF3-C733-F1A4-8860AF5C66C3}"/>
              </a:ext>
            </a:extLst>
          </p:cNvPr>
          <p:cNvSpPr txBox="1"/>
          <p:nvPr/>
        </p:nvSpPr>
        <p:spPr>
          <a:xfrm>
            <a:off x="6673624" y="3772850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Órarendet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0285AD7-FF4B-258A-9406-DA82B24EFA28}"/>
              </a:ext>
            </a:extLst>
          </p:cNvPr>
          <p:cNvSpPr txBox="1"/>
          <p:nvPr/>
        </p:nvSpPr>
        <p:spPr>
          <a:xfrm>
            <a:off x="9123765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Beadandót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6A714F8-2955-C2F0-8AC3-D0AE733997E8}"/>
              </a:ext>
            </a:extLst>
          </p:cNvPr>
          <p:cNvSpPr txBox="1"/>
          <p:nvPr/>
        </p:nvSpPr>
        <p:spPr>
          <a:xfrm>
            <a:off x="7203837" y="2457552"/>
            <a:ext cx="142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Házi</a:t>
            </a:r>
          </a:p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feladatokat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10C265C7-F5F8-30CD-5EB3-37513A7696DC}"/>
              </a:ext>
            </a:extLst>
          </p:cNvPr>
          <p:cNvSpPr txBox="1"/>
          <p:nvPr/>
        </p:nvSpPr>
        <p:spPr>
          <a:xfrm>
            <a:off x="8332583" y="2512492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teendőket</a:t>
            </a:r>
          </a:p>
        </p:txBody>
      </p:sp>
      <p:sp>
        <p:nvSpPr>
          <p:cNvPr id="14" name="Hatszög 13">
            <a:extLst>
              <a:ext uri="{FF2B5EF4-FFF2-40B4-BE49-F238E27FC236}">
                <a16:creationId xmlns:a16="http://schemas.microsoft.com/office/drawing/2014/main" id="{43195FB6-D158-4492-D11D-AA32DCF0A0D0}"/>
              </a:ext>
            </a:extLst>
          </p:cNvPr>
          <p:cNvSpPr/>
          <p:nvPr/>
        </p:nvSpPr>
        <p:spPr>
          <a:xfrm rot="16200000">
            <a:off x="7873991" y="3372974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CDCF4B-F76A-2F0E-F945-539396A3CC69}"/>
              </a:ext>
            </a:extLst>
          </p:cNvPr>
          <p:cNvSpPr txBox="1"/>
          <p:nvPr/>
        </p:nvSpPr>
        <p:spPr>
          <a:xfrm>
            <a:off x="7844952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Dolgozatot</a:t>
            </a:r>
          </a:p>
        </p:txBody>
      </p:sp>
      <p:pic>
        <p:nvPicPr>
          <p:cNvPr id="21" name="Kép 20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4D9581DA-4DF9-EB43-B036-29328A0B12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323034" y="3034650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38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pic>
        <p:nvPicPr>
          <p:cNvPr id="50" name="Kép 49" descr="A képen szöveg, képernyőkép, Betűtípus, szoftver látható&#10;&#10;Automatikusan generált leírás">
            <a:extLst>
              <a:ext uri="{FF2B5EF4-FFF2-40B4-BE49-F238E27FC236}">
                <a16:creationId xmlns:a16="http://schemas.microsoft.com/office/drawing/2014/main" id="{823A77E7-CB8A-62F6-0F6C-336CD276D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00" y="1044000"/>
            <a:ext cx="2430000" cy="54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52" name="Kép 51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5E65F74A-85D2-3F90-5887-A8FF5331E9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600" y="1044000"/>
            <a:ext cx="2430000" cy="54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A2A945F0-0CB0-7C4D-AE0B-890C8E9E9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5" y="2282638"/>
            <a:ext cx="3219450" cy="36704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Regisztráció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&amp; </a:t>
            </a:r>
            <a:r>
              <a:rPr lang="en-US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Bejelentkezés</a:t>
            </a:r>
            <a:endParaRPr lang="en-US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i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Google Firebase Authentication</a:t>
            </a:r>
            <a:endParaRPr lang="hu-HU" i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531549B1-B957-EF8E-3B96-5BCB5EBE2513}"/>
              </a:ext>
            </a:extLst>
          </p:cNvPr>
          <p:cNvSpPr/>
          <p:nvPr/>
        </p:nvSpPr>
        <p:spPr>
          <a:xfrm>
            <a:off x="6972300" y="3409950"/>
            <a:ext cx="3810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429EFA4F-C642-6D68-F125-895598815358}"/>
              </a:ext>
            </a:extLst>
          </p:cNvPr>
          <p:cNvSpPr/>
          <p:nvPr/>
        </p:nvSpPr>
        <p:spPr>
          <a:xfrm>
            <a:off x="4076700" y="3409950"/>
            <a:ext cx="381000" cy="114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1098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3788C6AB-B696-E792-0DD2-C4B356B8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75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4" name="Kép 33" descr="A képen szöveg, képernyőkép, szám látható&#10;&#10;Automatikusan generált leírás">
            <a:extLst>
              <a:ext uri="{FF2B5EF4-FFF2-40B4-BE49-F238E27FC236}">
                <a16:creationId xmlns:a16="http://schemas.microsoft.com/office/drawing/2014/main" id="{B0B7266E-0821-CA5E-9F2B-071090831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301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6" name="Kép 35" descr="A képen szöveg, képernyőkép, szoftver, Weblap látható&#10;&#10;Automatikusan generált leírás">
            <a:extLst>
              <a:ext uri="{FF2B5EF4-FFF2-40B4-BE49-F238E27FC236}">
                <a16:creationId xmlns:a16="http://schemas.microsoft.com/office/drawing/2014/main" id="{BD954FF7-4C9A-62EF-4ADD-FC76149B7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127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38" name="Kép 37" descr="A képen szöveg, képernyőkép, szám, szoftver látható&#10;&#10;Automatikusan generált leírás">
            <a:extLst>
              <a:ext uri="{FF2B5EF4-FFF2-40B4-BE49-F238E27FC236}">
                <a16:creationId xmlns:a16="http://schemas.microsoft.com/office/drawing/2014/main" id="{819ACB01-8CA4-1BED-FCA4-3FB579E38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49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pic>
        <p:nvPicPr>
          <p:cNvPr id="40" name="Kép 39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61CFCA00-B75A-89AD-A33A-1B2CD83CC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23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563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Kép 31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3788C6AB-B696-E792-0DD2-C4B356B84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64" y="1133027"/>
            <a:ext cx="2268000" cy="504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ACCA7967-564D-A30A-7D97-CCE2ADAF3F71}"/>
              </a:ext>
            </a:extLst>
          </p:cNvPr>
          <p:cNvGrpSpPr/>
          <p:nvPr/>
        </p:nvGrpSpPr>
        <p:grpSpPr>
          <a:xfrm>
            <a:off x="1515711" y="94414"/>
            <a:ext cx="9160578" cy="1038613"/>
            <a:chOff x="2040822" y="557211"/>
            <a:chExt cx="9160578" cy="1038613"/>
          </a:xfrm>
        </p:grpSpPr>
        <p:pic>
          <p:nvPicPr>
            <p:cNvPr id="47" name="Kép 4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4ED4F5EC-CCBE-DA0D-F37D-5EA7B0EA0C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48" name="Szövegdoboz 47">
              <a:extLst>
                <a:ext uri="{FF2B5EF4-FFF2-40B4-BE49-F238E27FC236}">
                  <a16:creationId xmlns:a16="http://schemas.microsoft.com/office/drawing/2014/main" id="{F38B33AD-D6BB-B37D-CEF1-4630800B862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054E4890-9BBE-09D2-33AF-DC837DF37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4717" y="2119195"/>
            <a:ext cx="5131801" cy="3067664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Közelgő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Események</a:t>
            </a:r>
            <a:endParaRPr lang="en-US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Mai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Órák</a:t>
            </a:r>
            <a:endParaRPr lang="en-US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Teendők</a:t>
            </a:r>
            <a:endParaRPr lang="en-US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Teendő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/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Esemény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Gyors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Hozzáadása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endParaRPr lang="hu-HU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9E2C67-6AE9-9E10-607F-4412455F9BEC}"/>
              </a:ext>
            </a:extLst>
          </p:cNvPr>
          <p:cNvSpPr txBox="1">
            <a:spLocks/>
          </p:cNvSpPr>
          <p:nvPr/>
        </p:nvSpPr>
        <p:spPr>
          <a:xfrm>
            <a:off x="5219360" y="1133026"/>
            <a:ext cx="5131801" cy="5232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Főképernyő</a:t>
            </a:r>
            <a:endParaRPr lang="hu-HU" sz="35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94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384</Words>
  <Application>Microsoft Office PowerPoint</Application>
  <PresentationFormat>Szélesvásznú</PresentationFormat>
  <Paragraphs>84</Paragraphs>
  <Slides>32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Century Gothic</vt:lpstr>
      <vt:lpstr>Trebuchet MS</vt:lpstr>
      <vt:lpstr>Wingdings 3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Csapaton  belüli  munkamegosztás</vt:lpstr>
      <vt:lpstr>Kapcsolattartás a csapaton belül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tanulo</dc:creator>
  <cp:lastModifiedBy>O365 felhasználó</cp:lastModifiedBy>
  <cp:revision>64</cp:revision>
  <dcterms:created xsi:type="dcterms:W3CDTF">2023-10-16T06:10:19Z</dcterms:created>
  <dcterms:modified xsi:type="dcterms:W3CDTF">2023-11-11T07:43:56Z</dcterms:modified>
</cp:coreProperties>
</file>